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783" r:id="rId2"/>
    <p:sldId id="716" r:id="rId3"/>
    <p:sldId id="718" r:id="rId4"/>
    <p:sldId id="785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Comercial Trade – OKR´s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04104" y="1593155"/>
            <a:ext cx="10161651" cy="150810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100% das lojas com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VMRs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escolhidas e treinadas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100% das lojas físicas visitadas pela VM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 100% com novos material de exposição 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Parcerias em datas comerciais com 2 ou mais shoppings de outros estados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99675" y="1089378"/>
            <a:ext cx="10188278" cy="33855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Disseminar o DNA ViX através do VM, comunicação e experiências para além do eixo Rio - SP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09617" y="3266483"/>
            <a:ext cx="10141765" cy="150810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Treinamento com as equipes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Cronograma de viagens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Criação de novos materiais de VM: cabides, corpinho, expositores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Reuniões e visitas com equipes de marketing dos shoppings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4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Comercial CRM/CX – OKR´s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2926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15% de conversão de Agenda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 25% da base de ativos cadastrada no programa de fidelidade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Meta de 85% de cadastros preenchidos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99675" y="1089378"/>
            <a:ext cx="10188278" cy="33855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Difundir Cultura CRM﻿ Físico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2926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Otimizar as campanhas de recorrência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showr﻿oom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todos os produtos nas lojas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Treinamento semestrais para as equipes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86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Comercial CRM/CX – OKR´s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2926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Atingir 20% da receita captada do e-comm com participação do CRM (News, SMS, agenda e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push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Atingir 20% de conversão Prospects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YoY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Obter 48% de retenção de clientes novos na média mensal ao fim de Dezembro/ 24.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99675" y="1089378"/>
            <a:ext cx="10188278" cy="33855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Aumentar o </a:t>
            </a:r>
            <a:r>
              <a:rPr kumimoji="0" lang="pt-BR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do ﻿CRM Digital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2926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Automatizar réguas de e-mail, reforçar a comunicação dos canais digitais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Criar benefícios e comunicação de primeira compra no site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Diversificar campanhas de retenção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250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Comercial CRM/CX – OKR´s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090790" y="1824076"/>
            <a:ext cx="10161651" cy="172354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Reduzir em 20% o tempo médio de atendimento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Atingir o CSAT de 95%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Atingir o NPS de 90% 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Atingir CES de 90%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Automatizar processos para reduzir em 15% o número de atendimentos totais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99675" y="1089378"/>
            <a:ext cx="10188278" cy="58477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Transformar todos os pontos de contato com o cliente, SAC e equipe de loja, em ouvintes atentos para compreender as necessidades e demonstrar empatia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099675" y="3697548"/>
            <a:ext cx="10141765" cy="150810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Treinamento de escuta ativa para caixas, vendedores e gerentes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Contratação de equipes extra de atendimento para momentos de pico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Refazer pesquisas da SOLUX para atingir níveis de satisfação condizentes com o atendimento oferecido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Otimizar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bot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do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Omnichat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441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8145</TotalTime>
  <Words>547</Words>
  <Application>Microsoft Office PowerPoint</Application>
  <PresentationFormat>Widescreen</PresentationFormat>
  <Paragraphs>57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Arial</vt:lpstr>
      <vt:lpstr>Calibri</vt:lpstr>
      <vt:lpstr>MS Shell Dlg 2</vt:lpstr>
      <vt:lpstr>Wingdings</vt:lpstr>
      <vt:lpstr>Wingdings 3</vt:lpstr>
      <vt:lpstr>Madison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2025-01-10T15:23:27Z</dcterms:modified>
</cp:coreProperties>
</file>